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0F78E-9385-4828-9D6A-794784A95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DACF6A-9751-4B78-AECF-7244C5B9D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45EB7-FACE-4E65-BB6C-8F5A577D28E1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E118D-0884-4B8F-ABEC-77F4E02D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DC1A2-1D61-4580-857C-8D159E176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4FCD8-93B6-4882-940F-223906F8661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720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20C219-B14F-48F7-98D5-15F2B945F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7EBD5-7420-4DAA-88A4-6F0F44AB7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937F4-0910-4B33-A0F1-F3EAB8922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45EB7-FACE-4E65-BB6C-8F5A577D28E1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AB6B8-E970-4F5B-AC75-E428E898D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9DB02-A06B-4A02-BD5A-E58FB4D05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4FCD8-93B6-4882-940F-223906F8661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3901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2DEFF71-99BC-4FFA-B07F-39F327B8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chemeClr val="accent2">
                    <a:lumMod val="40000"/>
                    <a:lumOff val="60000"/>
                  </a:schemeClr>
                </a:solidFill>
                <a:latin typeface="SutonnyMJ" pitchFamily="2" charset="0"/>
                <a:cs typeface="SutonnyMJ" pitchFamily="2" charset="0"/>
              </a:rPr>
              <a:t>D”P gva¨wgK</a:t>
            </a:r>
            <a:br>
              <a:rPr lang="en-US" sz="2400" b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600" b="1">
                <a:solidFill>
                  <a:schemeClr val="accent2">
                    <a:lumMod val="40000"/>
                    <a:lumOff val="60000"/>
                  </a:schemeClr>
                </a:solidFill>
                <a:latin typeface="RinkiyMJ" pitchFamily="2" charset="0"/>
                <a:cs typeface="RinkiyMJ" pitchFamily="2" charset="0"/>
              </a:rPr>
              <a:t>Z_¨ I †hvMv‡hvM cÖhyw³</a:t>
            </a:r>
            <a:endParaRPr lang="en-US" sz="56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312D6D-45F4-4A43-8606-397FA5419E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45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930971-D8E9-4621-BB77-7A41C6E3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013FFE-49EC-48B2-BBEF-484D643D85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8560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1FDC15F-D1E5-49AD-AFE3-F757D007F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664F61-AB91-4522-84FA-B20FA58F1B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8324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300DEF7-2DA4-4F98-B2E9-CE66717D7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DB442-9A19-4E9B-8244-4E1AF5F67C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2171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232E4FA-CDA0-4238-81FA-9C8C350C4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CFB524-B2FD-4994-8508-EEB1C813A0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9902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19E66C-5DCF-4361-B99A-300DBEDD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44A1-6757-476D-AE9A-D2F01027B6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0440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D03C66-3AC3-4C6C-9B0E-3F7EF1231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6F022-CC8A-4D66-AF70-83E56C9B21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7652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9CDF6A3-1513-484F-A3AE-97EC05DA8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AEAB1-7BC2-437F-ABA9-BC3C5D5773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4938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CA7545-30B5-4C73-9D9D-0A20DF0D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6426CC-89DA-4AC7-8A5B-7A421BF82C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6186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16E2133-FEBD-408A-9B2D-02768F6CD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390B0-F41E-4449-87C2-4123B9E48E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333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0A92A4D-B12C-4153-B9EF-72BE2E833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40098A-3E6F-47A6-9E86-EC4734E3F8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6203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0E3BC8B-2010-43AC-97B8-502276A6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3A1D8A-BC58-493F-9488-DE1961F9D1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6840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8CE9B9-EC91-485F-AF08-7C7E7BA91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cÖ‡kœvËi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D5233-CD69-4342-88D5-593C83BF18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0147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CCEDBC2-1090-4353-918E-C7A6160A7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FEF1D2-966E-4D9B-8B97-86A0B7928B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5728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9D7848F-7599-4A9E-9F7C-D694CC2F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DFA528-69EA-40DB-89BB-C277DF2C81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1215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05D4B50-642A-4122-AD63-5E205B2C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418420-7BA4-47C1-B368-A22F235CE7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8921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E2A2CD6-8BA4-4A04-A5E0-822A84A48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CAB4D-B99F-4286-83A7-775D1D5488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0854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06870E-4083-461B-B530-12F55873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5648A-0C1E-462D-AA23-F93173597D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0571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A71962-983B-4BFC-9A9E-442E1413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D4C41-1537-4057-8F57-8E633C53D9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0743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E6FB915-DB58-472C-B2AD-B5204407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C61A0-A1E0-4417-85D7-1FF6866F3D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8875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On-screen Show (4:3)</PresentationFormat>
  <Paragraphs>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RinkiyMJ</vt:lpstr>
      <vt:lpstr>SutonnyMJ</vt:lpstr>
      <vt:lpstr>Office Theme</vt:lpstr>
      <vt:lpstr>D”P gva¨wgK Z_¨ I †hvMv‡hvM cÖhyw³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cÖ‡kœvËi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D”P gva¨wgK Z_¨ I †hvMv‡hvM cÖhyw³</dc:title>
  <dc:creator>User PC</dc:creator>
  <cp:lastModifiedBy>User PC</cp:lastModifiedBy>
  <cp:revision>1</cp:revision>
  <dcterms:created xsi:type="dcterms:W3CDTF">2019-07-20T12:14:08Z</dcterms:created>
  <dcterms:modified xsi:type="dcterms:W3CDTF">2019-07-20T12:14:08Z</dcterms:modified>
</cp:coreProperties>
</file>